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700" autoAdjust="0"/>
  </p:normalViewPr>
  <p:slideViewPr>
    <p:cSldViewPr>
      <p:cViewPr varScale="1">
        <p:scale>
          <a:sx n="71" d="100"/>
          <a:sy n="71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92BE04-32E0-4FE6-81F0-87A2C0DC8E4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7768A5-96EA-44C6-859D-F12DE2F0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2BE04-32E0-4FE6-81F0-87A2C0DC8E4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768A5-96EA-44C6-859D-F12DE2F0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C92BE04-32E0-4FE6-81F0-87A2C0DC8E4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7768A5-96EA-44C6-859D-F12DE2F0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2BE04-32E0-4FE6-81F0-87A2C0DC8E4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768A5-96EA-44C6-859D-F12DE2F0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92BE04-32E0-4FE6-81F0-87A2C0DC8E4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7768A5-96EA-44C6-859D-F12DE2F0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2BE04-32E0-4FE6-81F0-87A2C0DC8E4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768A5-96EA-44C6-859D-F12DE2F0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2BE04-32E0-4FE6-81F0-87A2C0DC8E4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768A5-96EA-44C6-859D-F12DE2F0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2BE04-32E0-4FE6-81F0-87A2C0DC8E4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768A5-96EA-44C6-859D-F12DE2F0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92BE04-32E0-4FE6-81F0-87A2C0DC8E4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768A5-96EA-44C6-859D-F12DE2F0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2BE04-32E0-4FE6-81F0-87A2C0DC8E4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768A5-96EA-44C6-859D-F12DE2F0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2BE04-32E0-4FE6-81F0-87A2C0DC8E4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768A5-96EA-44C6-859D-F12DE2F0D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C92BE04-32E0-4FE6-81F0-87A2C0DC8E4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7768A5-96EA-44C6-859D-F12DE2F0D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3504" y="-1000155"/>
            <a:ext cx="3429000" cy="15488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Алькантара</a:t>
            </a:r>
            <a:endParaRPr lang="ru-RU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148064" y="476672"/>
            <a:ext cx="3670034" cy="638132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Алькантара — это композиционный материал, применяемый для покрытия различных поверхностей в различных сферах.</a:t>
            </a:r>
          </a:p>
          <a:p>
            <a:r>
              <a:rPr lang="ru-RU" sz="1600" dirty="0" smtClean="0"/>
              <a:t>Материал был разработан в 1970-е годы Миёси Окамото, учёным, который работал в японской химической компании Торай. В 1972 году совместное предприятие итальянской Eni и Торай - Alcantara SpA  начало производство и продажу алькантары.</a:t>
            </a:r>
          </a:p>
          <a:p>
            <a:r>
              <a:rPr lang="ru-RU" sz="1600" dirty="0" smtClean="0"/>
              <a:t>Секрет производства алькантары заключается в использовании улучшенного прядения (производство очень тонкого двухкомпонентного волокна «islands in the sea» — «острова в море»), в сочетании и взаимодействии химического и текстильного производственных процессов (перфорирование, отделка, пропитка, выделка, обработка, крашение).</a:t>
            </a:r>
            <a:endParaRPr lang="ru-RU" sz="1600" dirty="0"/>
          </a:p>
        </p:txBody>
      </p:sp>
      <p:pic>
        <p:nvPicPr>
          <p:cNvPr id="1026" name="Picture 2" descr="C:\Documents and Settings\Администратор\Рабочий стол\физика лабы\220px-Alcantar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578" r="16578"/>
          <a:stretch>
            <a:fillRect/>
          </a:stretch>
        </p:blipFill>
        <p:spPr bwMode="auto">
          <a:xfrm>
            <a:off x="323528" y="980728"/>
            <a:ext cx="4206240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Производители алькантары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Основным производителем алькантары является компания Alcantara S.p.A. была основана в Италии в 1972 г. как совместное предприятие итальянской корпорации Eni Group и японской компании Toray Industries Inc. Японская сторона предоставила уникальную и непревзойденную до сегодняшнего дня технологию производства ткани, а сама фабрика разместилась в Италии. Таким образом, уникальная японская технология соединилась с итальянским дизайном и менеджментом.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Производители алькантары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Само название Alcantara произошло от арабского слова Al Cantar, что означает “мост” и символизирует связь между востоком и западом.</a:t>
            </a:r>
          </a:p>
          <a:p>
            <a:r>
              <a:rPr lang="ru-RU" dirty="0" smtClean="0"/>
              <a:t>В защиту от подделок компания Alcantara S.p.A. маркирует свою продукцию оригинальными лейблами (с изнаночной стороны по три штуки на каждый погонный метр)</a:t>
            </a:r>
          </a:p>
          <a:p>
            <a:r>
              <a:rPr lang="ru-RU" dirty="0" smtClean="0"/>
              <a:t>Производство аутентичной алькантары осуществляется только этой компанией и ее филиалами.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Производство</a:t>
            </a:r>
            <a:endParaRPr lang="ru-RU" sz="5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Алькантара производится на основе полиуретановых волокон. Получают ее экструзией из расплава полимера. полиуретан в этом случае должен быть термопластичным, что достигается применением в качестве удлинителя цепи диолов — этиленгликоля или бутиленгликоля. Основной стадией получения базы является синтез макродиизоцианата в массе из полиэфирдиола и диизоцианата при 60 °C в среде сухого азота. Последующие стадии — получение полиуретана взаимодействием макродиизоцианата с диамином (удлинитель цепи) и формование нитей.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1071570"/>
          </a:xfrm>
        </p:spPr>
        <p:txBody>
          <a:bodyPr/>
          <a:lstStyle/>
          <a:p>
            <a:pPr algn="ctr"/>
            <a:r>
              <a:rPr lang="ru-RU" dirty="0" smtClean="0"/>
              <a:t>Схема экструдера</a:t>
            </a:r>
            <a:endParaRPr lang="ru-RU" dirty="0"/>
          </a:p>
        </p:txBody>
      </p:sp>
      <p:pic>
        <p:nvPicPr>
          <p:cNvPr id="22" name="Содержимое 21" descr="sxem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5927442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Получение экструзией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Получается методом экструзии: расплав помещается в загрузочный бункер, на панели управления задается режим, расплавленная заготовка проходит через экструдер и продавливается сквозь формующие отверстия. </a:t>
            </a:r>
          </a:p>
          <a:p>
            <a:r>
              <a:rPr lang="ru-RU" sz="2800" dirty="0" smtClean="0"/>
              <a:t>Полученные нити переходят на стадию обработки.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Обработка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Начинается процесс  с прядения, затем следуют полировка и окраска. Покраска материала производится при помощи ряда сопловых красильных машин с компьютерным управлением формулы цвета. Такая технология позволяет создавать невообразимое множество цветов и оттенков. После каждого производственного цикла алькантара подвергается тщательной проверке. Опытный персонал инспектирует физические и механические свойства и цветовое соответствие стандарту.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89098" y="642918"/>
            <a:ext cx="34290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Свойства используемого микроволокна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389098" y="1857364"/>
            <a:ext cx="3429000" cy="334651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Ткань алькантара изготавливается из микроволокна толщиной от 0,04 до 0,14 den. Для того, чтобы получить представление об этой толщине, тонкая шерсть толще такого волокна в 200 - 300 раз, а хлопок в 40-50 раз. Для изготовления одного грамма микроволокна толщиной 0,04 den необходимо 60 км. микроволокна</a:t>
            </a:r>
            <a:r>
              <a:rPr lang="ru-RU" dirty="0" smtClean="0"/>
              <a:t>. </a:t>
            </a:r>
          </a:p>
        </p:txBody>
      </p:sp>
      <p:pic>
        <p:nvPicPr>
          <p:cNvPr id="11" name="Рисунок 10" descr="Alcantara_im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35" r="12435"/>
          <a:stretch>
            <a:fillRect/>
          </a:stretch>
        </p:blipFill>
        <p:spPr>
          <a:xfrm>
            <a:off x="428596" y="805916"/>
            <a:ext cx="4786346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85728"/>
            <a:ext cx="3429000" cy="1143008"/>
          </a:xfrm>
        </p:spPr>
        <p:txBody>
          <a:bodyPr/>
          <a:lstStyle/>
          <a:p>
            <a:r>
              <a:rPr lang="ru-RU" dirty="0" smtClean="0"/>
              <a:t>Свойства алькантары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500174"/>
            <a:ext cx="3429000" cy="37037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Мягка, бархатиста и приятна на ощупь. Долговечна. Износостойка (не лоснится и не протирается в течение долгих лет эксплуатации). Устойчива к внешним воздействиям (после пожара ваша мебель, обитая алькантарой, конечно же, потеряет свой товарный вид, но в случае попадания на поверхность искры, она не загорится). Алькантару можно подвергать ремонту без видимых последствий. Отсутствие отходов при раскрое (что значительно влияет на цену готового изделия). Богатая цветовая гамма. Так, в коллекции узоров фабрики, созданной Джулио Каппелини, есть изображения сухих трав, потрескавшейся от зноя почвы, и даже складки-имитация рыбьей чешуи. </a:t>
            </a:r>
            <a:endParaRPr lang="ru-RU" dirty="0"/>
          </a:p>
        </p:txBody>
      </p:sp>
      <p:pic>
        <p:nvPicPr>
          <p:cNvPr id="5" name="Рисунок 4" descr="alcantar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737" r="14737"/>
          <a:stretch>
            <a:fillRect/>
          </a:stretch>
        </p:blipFill>
        <p:spPr>
          <a:xfrm>
            <a:off x="827584" y="1196752"/>
            <a:ext cx="4206240" cy="4461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85728"/>
            <a:ext cx="3429000" cy="1071570"/>
          </a:xfrm>
        </p:spPr>
        <p:txBody>
          <a:bodyPr/>
          <a:lstStyle/>
          <a:p>
            <a:pPr algn="ctr"/>
            <a:r>
              <a:rPr lang="ru-RU" dirty="0" smtClean="0"/>
              <a:t>Свойства алькантары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357298"/>
            <a:ext cx="3429000" cy="3846576"/>
          </a:xfrm>
        </p:spPr>
        <p:txBody>
          <a:bodyPr>
            <a:noAutofit/>
          </a:bodyPr>
          <a:lstStyle/>
          <a:p>
            <a:r>
              <a:rPr lang="ru-RU" sz="1500" dirty="0" smtClean="0"/>
              <a:t>Алькантара более эластична, чем натуральная кожа, что позволяет использовать этот материал для обивки мебели самых замысловатых форм и миниатюрных изделий. Для очистки мебели, обитой этим материалом, подойдут элементарные чистящие средства для кожаной мебели. Ее можно даже стирать в машине.</a:t>
            </a:r>
            <a:r>
              <a:rPr lang="ru-RU" sz="1500" b="1" dirty="0" smtClean="0"/>
              <a:t> Ткани алькантара</a:t>
            </a:r>
            <a:r>
              <a:rPr lang="ru-RU" sz="1500" dirty="0" smtClean="0"/>
              <a:t> имеют прекрасную, плотную структуру, которая обеспечивает сохранение тепла даже в сильные морозы. Мягкая, бархатистая ткань имеет особенность сглаживать самые острые углы. Материал прекрасно поддаётся пошиву, при этом края ткани не расходятся и не нуждаются в дополнительной фиксации. Установленная однажды </a:t>
            </a:r>
            <a:r>
              <a:rPr lang="ru-RU" sz="1500" b="1" dirty="0" smtClean="0"/>
              <a:t>обшивка из алькантары</a:t>
            </a:r>
            <a:r>
              <a:rPr lang="ru-RU" sz="1500" dirty="0" smtClean="0"/>
              <a:t> способна прослужить не один десяток лет.</a:t>
            </a:r>
            <a:endParaRPr lang="ru-RU" sz="1500" dirty="0"/>
          </a:p>
        </p:txBody>
      </p:sp>
      <p:pic>
        <p:nvPicPr>
          <p:cNvPr id="5" name="Рисунок 4" descr="287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321" r="16321"/>
          <a:stretch>
            <a:fillRect/>
          </a:stretch>
        </p:blipFill>
        <p:spPr>
          <a:xfrm>
            <a:off x="755576" y="1052736"/>
            <a:ext cx="4206240" cy="4206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85852" y="214290"/>
            <a:ext cx="5897880" cy="414318"/>
          </a:xfrm>
        </p:spPr>
        <p:txBody>
          <a:bodyPr/>
          <a:lstStyle/>
          <a:p>
            <a:pPr algn="ctr"/>
            <a:r>
              <a:rPr lang="ru-RU" dirty="0" smtClean="0"/>
              <a:t>Применение алькантары 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7115196" cy="1457010"/>
          </a:xfrm>
        </p:spPr>
        <p:txBody>
          <a:bodyPr/>
          <a:lstStyle/>
          <a:p>
            <a:r>
              <a:rPr lang="ru-RU" dirty="0" smtClean="0"/>
              <a:t>Алькантара, будучи универсальным материалом, нашла свое применение во многих сферах. В частности: мебель, одежда, ювелирные изделия, шлемы;  перетяжка автомобильных салонов и интерьер яхт и самолётов. Недорога и практична, а поэтому практически незаменима в обивке мебели, изготовлении мягких обоев и оформлении автомобиля. </a:t>
            </a:r>
            <a:endParaRPr lang="ru-RU" dirty="0"/>
          </a:p>
        </p:txBody>
      </p:sp>
      <p:pic>
        <p:nvPicPr>
          <p:cNvPr id="3075" name="Picture 3" descr="C:\Documents and Settings\Администратор\Рабочий стол\физика лабы\kog_sa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9"/>
            <a:ext cx="3357586" cy="2518190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Рабочий стол\физика лабы\7af58e59-27ce-4be7-bf2a-39ac60afad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286124"/>
            <a:ext cx="4486285" cy="3368208"/>
          </a:xfrm>
          <a:prstGeom prst="rect">
            <a:avLst/>
          </a:prstGeom>
          <a:noFill/>
        </p:spPr>
      </p:pic>
      <p:pic>
        <p:nvPicPr>
          <p:cNvPr id="3077" name="Picture 5" descr="C:\Documents and Settings\Администратор\Рабочий стол\физика лабы\2173506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571613"/>
            <a:ext cx="3667124" cy="1928826"/>
          </a:xfrm>
          <a:prstGeom prst="rect">
            <a:avLst/>
          </a:prstGeom>
          <a:noFill/>
        </p:spPr>
      </p:pic>
      <p:pic>
        <p:nvPicPr>
          <p:cNvPr id="3078" name="Picture 6" descr="C:\Documents and Settings\Администратор\Рабочий стол\физика лабы\ar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43380"/>
            <a:ext cx="3333750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283</TotalTime>
  <Words>498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Алькантара</vt:lpstr>
      <vt:lpstr>Производство</vt:lpstr>
      <vt:lpstr>Схема экструдера</vt:lpstr>
      <vt:lpstr>Получение экструзией</vt:lpstr>
      <vt:lpstr>Обработка</vt:lpstr>
      <vt:lpstr>Свойства используемого микроволокна </vt:lpstr>
      <vt:lpstr>Свойства алькантары</vt:lpstr>
      <vt:lpstr>Свойства алькантары</vt:lpstr>
      <vt:lpstr>Применение алькантары </vt:lpstr>
      <vt:lpstr>Производители алькантары</vt:lpstr>
      <vt:lpstr>Производители алькантары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Гани</cp:lastModifiedBy>
  <cp:revision>32</cp:revision>
  <dcterms:created xsi:type="dcterms:W3CDTF">2011-04-27T09:20:58Z</dcterms:created>
  <dcterms:modified xsi:type="dcterms:W3CDTF">2012-04-16T05:29:23Z</dcterms:modified>
</cp:coreProperties>
</file>